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9"/>
  </p:notesMasterIdLst>
  <p:handoutMasterIdLst>
    <p:handoutMasterId r:id="rId10"/>
  </p:handoutMasterIdLst>
  <p:sldIdLst>
    <p:sldId id="355" r:id="rId7"/>
    <p:sldId id="356" r:id="rId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 varScale="1">
        <p:scale>
          <a:sx n="115" d="100"/>
          <a:sy n="115" d="100"/>
        </p:scale>
        <p:origin x="17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10/01/2018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Alpha Demo: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10.01.2018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RGB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Ping Arrow Hands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Throwables</a:t>
            </a:r>
            <a:r>
              <a:rPr lang="de-DE" sz="2400" dirty="0"/>
              <a:t> 	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Next </a:t>
            </a:r>
            <a:r>
              <a:rPr lang="de-DE" sz="2400" dirty="0" err="1"/>
              <a:t>steps</a:t>
            </a:r>
            <a:r>
              <a:rPr lang="de-DE" sz="2400" dirty="0"/>
              <a:t>:</a:t>
            </a:r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Polishing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FoW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/>
              <a:t>Simple T</a:t>
            </a:r>
            <a:r>
              <a:rPr lang="de-DE" sz="2400"/>
              <a:t>eleporting</a:t>
            </a: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Dungeon Master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20B66FD-7438-43A1-A726-CE9B2BC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37" y="1299454"/>
            <a:ext cx="4498571" cy="25341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F5733B-D6E3-4E9A-B5CF-85E003A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36" y="3831180"/>
            <a:ext cx="4498571" cy="25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23294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52</Words>
  <Application>Microsoft Office PowerPoint</Application>
  <PresentationFormat>Bildschirmpräsentation (4:3)</PresentationFormat>
  <Paragraphs>21</Paragraphs>
  <Slides>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</vt:i4>
      </vt:variant>
    </vt:vector>
  </HeadingPairs>
  <TitlesOfParts>
    <vt:vector size="1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Alpha Demo: Hikari no To</vt:lpstr>
      <vt:lpstr>Dungeon Master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Jonas Mayer</cp:lastModifiedBy>
  <cp:revision>259</cp:revision>
  <cp:lastPrinted>2015-07-30T14:04:45Z</cp:lastPrinted>
  <dcterms:created xsi:type="dcterms:W3CDTF">2017-11-01T18:11:47Z</dcterms:created>
  <dcterms:modified xsi:type="dcterms:W3CDTF">2018-01-10T12:35:10Z</dcterms:modified>
</cp:coreProperties>
</file>